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71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5226" autoAdjust="0"/>
  </p:normalViewPr>
  <p:slideViewPr>
    <p:cSldViewPr snapToGrid="0" snapToObjects="1">
      <p:cViewPr varScale="1">
        <p:scale>
          <a:sx n="59" d="100"/>
          <a:sy n="59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04357DC0-90A8-479E-A7B2-717005CDA256}"/>
    <pc:docChg chg="modSld">
      <pc:chgData name="Katarzyna Mirończuk" userId="2dcbf76d-ebf8-41e0-8a98-bb3eafc769e1" providerId="ADAL" clId="{04357DC0-90A8-479E-A7B2-717005CDA256}" dt="2021-06-17T08:18:01.524" v="28" actId="20577"/>
      <pc:docMkLst>
        <pc:docMk/>
      </pc:docMkLst>
      <pc:sldChg chg="modSp mod">
        <pc:chgData name="Katarzyna Mirończuk" userId="2dcbf76d-ebf8-41e0-8a98-bb3eafc769e1" providerId="ADAL" clId="{04357DC0-90A8-479E-A7B2-717005CDA256}" dt="2021-06-17T08:18:01.524" v="28" actId="20577"/>
        <pc:sldMkLst>
          <pc:docMk/>
          <pc:sldMk cId="1778786367" sldId="271"/>
        </pc:sldMkLst>
        <pc:spChg chg="mod">
          <ac:chgData name="Katarzyna Mirończuk" userId="2dcbf76d-ebf8-41e0-8a98-bb3eafc769e1" providerId="ADAL" clId="{04357DC0-90A8-479E-A7B2-717005CDA256}" dt="2021-06-17T08:18:01.524" v="28" actId="20577"/>
          <ac:spMkLst>
            <pc:docMk/>
            <pc:sldMk cId="1778786367" sldId="271"/>
            <ac:spMk id="7" creationId="{87625DF0-E967-40F5-A225-35E2620F1D0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17.06.2021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CD61DC7-7F35-4813-BA51-E1374A067E41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7625DF0-E967-40F5-A225-35E2620F1D0E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obszarów dorzeczy Wisły i Odry nastąpiły również zmiany dot. regionów wodnych.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368434" cy="5165499"/>
            <a:chOff x="378316" y="757440"/>
            <a:chExt cx="11368434" cy="5165499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6093042" y="1413725"/>
              <a:ext cx="232012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6093041" y="4145826"/>
              <a:ext cx="2288959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27814" y="3913696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4" y="552742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11FA68-D721-4576-9BB6-2B48C3B7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4243" y="1102816"/>
            <a:ext cx="2528057" cy="35814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0626" y="3963379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A4CDD5F-5377-43C0-8163-811B3C5FCE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6790" y="1685745"/>
            <a:ext cx="2651760" cy="37448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0496297-476C-404E-A3FC-42EFE34DD5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78338" y="2352349"/>
            <a:ext cx="2668007" cy="37448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4E1F73D-913C-4278-AC34-900A45F604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8398" y="4134415"/>
            <a:ext cx="2855366" cy="202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623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210</cp:revision>
  <dcterms:created xsi:type="dcterms:W3CDTF">2017-12-14T14:22:37Z</dcterms:created>
  <dcterms:modified xsi:type="dcterms:W3CDTF">2021-06-17T08:18:05Z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